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</p:sldIdLst>
  <p:sldSz cx="23399750" cy="31199138"/>
  <p:notesSz cx="6858000" cy="9144000"/>
  <p:defaultTextStyle>
    <a:defPPr>
      <a:defRPr lang="en-US"/>
    </a:defPPr>
    <a:lvl1pPr marL="0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1pPr>
    <a:lvl2pPr marL="779894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2pPr>
    <a:lvl3pPr marL="1559789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3pPr>
    <a:lvl4pPr marL="2339685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4pPr>
    <a:lvl5pPr marL="3119580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5pPr>
    <a:lvl6pPr marL="3899474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6pPr>
    <a:lvl7pPr marL="4679369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7pPr>
    <a:lvl8pPr marL="5459263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8pPr>
    <a:lvl9pPr marL="6239158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20" d="100"/>
          <a:sy n="20" d="100"/>
        </p:scale>
        <p:origin x="2091" y="4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4981" y="5105972"/>
            <a:ext cx="19889788" cy="10861922"/>
          </a:xfrm>
        </p:spPr>
        <p:txBody>
          <a:bodyPr anchor="b"/>
          <a:lstStyle>
            <a:lvl1pPr algn="ctr">
              <a:defRPr sz="1535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969" y="16386772"/>
            <a:ext cx="17549813" cy="7532567"/>
          </a:xfrm>
        </p:spPr>
        <p:txBody>
          <a:bodyPr/>
          <a:lstStyle>
            <a:lvl1pPr marL="0" indent="0" algn="ctr">
              <a:buNone/>
              <a:defRPr sz="6142"/>
            </a:lvl1pPr>
            <a:lvl2pPr marL="1169975" indent="0" algn="ctr">
              <a:buNone/>
              <a:defRPr sz="5118"/>
            </a:lvl2pPr>
            <a:lvl3pPr marL="2339950" indent="0" algn="ctr">
              <a:buNone/>
              <a:defRPr sz="4606"/>
            </a:lvl3pPr>
            <a:lvl4pPr marL="3509924" indent="0" algn="ctr">
              <a:buNone/>
              <a:defRPr sz="4094"/>
            </a:lvl4pPr>
            <a:lvl5pPr marL="4679899" indent="0" algn="ctr">
              <a:buNone/>
              <a:defRPr sz="4094"/>
            </a:lvl5pPr>
            <a:lvl6pPr marL="5849874" indent="0" algn="ctr">
              <a:buNone/>
              <a:defRPr sz="4094"/>
            </a:lvl6pPr>
            <a:lvl7pPr marL="7019849" indent="0" algn="ctr">
              <a:buNone/>
              <a:defRPr sz="4094"/>
            </a:lvl7pPr>
            <a:lvl8pPr marL="8189824" indent="0" algn="ctr">
              <a:buNone/>
              <a:defRPr sz="4094"/>
            </a:lvl8pPr>
            <a:lvl9pPr marL="9359798" indent="0" algn="ctr">
              <a:buNone/>
              <a:defRPr sz="4094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7099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3264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6547" y="7778128"/>
            <a:ext cx="20182284" cy="12977972"/>
          </a:xfrm>
        </p:spPr>
        <p:txBody>
          <a:bodyPr anchor="b"/>
          <a:lstStyle>
            <a:lvl1pPr>
              <a:defRPr sz="1535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6547" y="20878877"/>
            <a:ext cx="20182284" cy="6824809"/>
          </a:xfrm>
        </p:spPr>
        <p:txBody>
          <a:bodyPr/>
          <a:lstStyle>
            <a:lvl1pPr marL="0" indent="0">
              <a:buNone/>
              <a:defRPr sz="6142">
                <a:solidFill>
                  <a:schemeClr val="tx1"/>
                </a:solidFill>
              </a:defRPr>
            </a:lvl1pPr>
            <a:lvl2pPr marL="1169975" indent="0">
              <a:buNone/>
              <a:defRPr sz="5118">
                <a:solidFill>
                  <a:schemeClr val="tx1">
                    <a:tint val="75000"/>
                  </a:schemeClr>
                </a:solidFill>
              </a:defRPr>
            </a:lvl2pPr>
            <a:lvl3pPr marL="2339950" indent="0">
              <a:buNone/>
              <a:defRPr sz="4606">
                <a:solidFill>
                  <a:schemeClr val="tx1">
                    <a:tint val="75000"/>
                  </a:schemeClr>
                </a:solidFill>
              </a:defRPr>
            </a:lvl3pPr>
            <a:lvl4pPr marL="3509924" indent="0">
              <a:buNone/>
              <a:defRPr sz="4094">
                <a:solidFill>
                  <a:schemeClr val="tx1">
                    <a:tint val="75000"/>
                  </a:schemeClr>
                </a:solidFill>
              </a:defRPr>
            </a:lvl4pPr>
            <a:lvl5pPr marL="4679899" indent="0">
              <a:buNone/>
              <a:defRPr sz="4094">
                <a:solidFill>
                  <a:schemeClr val="tx1">
                    <a:tint val="75000"/>
                  </a:schemeClr>
                </a:solidFill>
              </a:defRPr>
            </a:lvl5pPr>
            <a:lvl6pPr marL="5849874" indent="0">
              <a:buNone/>
              <a:defRPr sz="4094">
                <a:solidFill>
                  <a:schemeClr val="tx1">
                    <a:tint val="75000"/>
                  </a:schemeClr>
                </a:solidFill>
              </a:defRPr>
            </a:lvl6pPr>
            <a:lvl7pPr marL="7019849" indent="0">
              <a:buNone/>
              <a:defRPr sz="4094">
                <a:solidFill>
                  <a:schemeClr val="tx1">
                    <a:tint val="75000"/>
                  </a:schemeClr>
                </a:solidFill>
              </a:defRPr>
            </a:lvl7pPr>
            <a:lvl8pPr marL="8189824" indent="0">
              <a:buNone/>
              <a:defRPr sz="4094">
                <a:solidFill>
                  <a:schemeClr val="tx1">
                    <a:tint val="75000"/>
                  </a:schemeClr>
                </a:solidFill>
              </a:defRPr>
            </a:lvl8pPr>
            <a:lvl9pPr marL="9359798" indent="0">
              <a:buNone/>
              <a:defRPr sz="40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2995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8733" y="8305326"/>
            <a:ext cx="9944894" cy="197955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46123" y="8305326"/>
            <a:ext cx="9944894" cy="197955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5549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1781" y="1661072"/>
            <a:ext cx="20182284" cy="6030391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11783" y="7648125"/>
            <a:ext cx="9899190" cy="3748227"/>
          </a:xfrm>
        </p:spPr>
        <p:txBody>
          <a:bodyPr anchor="b"/>
          <a:lstStyle>
            <a:lvl1pPr marL="0" indent="0">
              <a:buNone/>
              <a:defRPr sz="6142" b="1"/>
            </a:lvl1pPr>
            <a:lvl2pPr marL="1169975" indent="0">
              <a:buNone/>
              <a:defRPr sz="5118" b="1"/>
            </a:lvl2pPr>
            <a:lvl3pPr marL="2339950" indent="0">
              <a:buNone/>
              <a:defRPr sz="4606" b="1"/>
            </a:lvl3pPr>
            <a:lvl4pPr marL="3509924" indent="0">
              <a:buNone/>
              <a:defRPr sz="4094" b="1"/>
            </a:lvl4pPr>
            <a:lvl5pPr marL="4679899" indent="0">
              <a:buNone/>
              <a:defRPr sz="4094" b="1"/>
            </a:lvl5pPr>
            <a:lvl6pPr marL="5849874" indent="0">
              <a:buNone/>
              <a:defRPr sz="4094" b="1"/>
            </a:lvl6pPr>
            <a:lvl7pPr marL="7019849" indent="0">
              <a:buNone/>
              <a:defRPr sz="4094" b="1"/>
            </a:lvl7pPr>
            <a:lvl8pPr marL="8189824" indent="0">
              <a:buNone/>
              <a:defRPr sz="4094" b="1"/>
            </a:lvl8pPr>
            <a:lvl9pPr marL="9359798" indent="0">
              <a:buNone/>
              <a:defRPr sz="4094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11783" y="11396352"/>
            <a:ext cx="9899190" cy="1676231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846124" y="7648125"/>
            <a:ext cx="9947942" cy="3748227"/>
          </a:xfrm>
        </p:spPr>
        <p:txBody>
          <a:bodyPr anchor="b"/>
          <a:lstStyle>
            <a:lvl1pPr marL="0" indent="0">
              <a:buNone/>
              <a:defRPr sz="6142" b="1"/>
            </a:lvl1pPr>
            <a:lvl2pPr marL="1169975" indent="0">
              <a:buNone/>
              <a:defRPr sz="5118" b="1"/>
            </a:lvl2pPr>
            <a:lvl3pPr marL="2339950" indent="0">
              <a:buNone/>
              <a:defRPr sz="4606" b="1"/>
            </a:lvl3pPr>
            <a:lvl4pPr marL="3509924" indent="0">
              <a:buNone/>
              <a:defRPr sz="4094" b="1"/>
            </a:lvl4pPr>
            <a:lvl5pPr marL="4679899" indent="0">
              <a:buNone/>
              <a:defRPr sz="4094" b="1"/>
            </a:lvl5pPr>
            <a:lvl6pPr marL="5849874" indent="0">
              <a:buNone/>
              <a:defRPr sz="4094" b="1"/>
            </a:lvl6pPr>
            <a:lvl7pPr marL="7019849" indent="0">
              <a:buNone/>
              <a:defRPr sz="4094" b="1"/>
            </a:lvl7pPr>
            <a:lvl8pPr marL="8189824" indent="0">
              <a:buNone/>
              <a:defRPr sz="4094" b="1"/>
            </a:lvl8pPr>
            <a:lvl9pPr marL="9359798" indent="0">
              <a:buNone/>
              <a:defRPr sz="4094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846124" y="11396352"/>
            <a:ext cx="9947942" cy="1676231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9860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7562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3632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1781" y="2079942"/>
            <a:ext cx="7547028" cy="7279799"/>
          </a:xfrm>
        </p:spPr>
        <p:txBody>
          <a:bodyPr anchor="b"/>
          <a:lstStyle>
            <a:lvl1pPr>
              <a:defRPr sz="818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47942" y="4492105"/>
            <a:ext cx="11846123" cy="22171610"/>
          </a:xfrm>
        </p:spPr>
        <p:txBody>
          <a:bodyPr/>
          <a:lstStyle>
            <a:lvl1pPr>
              <a:defRPr sz="8189"/>
            </a:lvl1pPr>
            <a:lvl2pPr>
              <a:defRPr sz="7165"/>
            </a:lvl2pPr>
            <a:lvl3pPr>
              <a:defRPr sz="6142"/>
            </a:lvl3pPr>
            <a:lvl4pPr>
              <a:defRPr sz="5118"/>
            </a:lvl4pPr>
            <a:lvl5pPr>
              <a:defRPr sz="5118"/>
            </a:lvl5pPr>
            <a:lvl6pPr>
              <a:defRPr sz="5118"/>
            </a:lvl6pPr>
            <a:lvl7pPr>
              <a:defRPr sz="5118"/>
            </a:lvl7pPr>
            <a:lvl8pPr>
              <a:defRPr sz="5118"/>
            </a:lvl8pPr>
            <a:lvl9pPr>
              <a:defRPr sz="5118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1781" y="9359741"/>
            <a:ext cx="7547028" cy="17340079"/>
          </a:xfrm>
        </p:spPr>
        <p:txBody>
          <a:bodyPr/>
          <a:lstStyle>
            <a:lvl1pPr marL="0" indent="0">
              <a:buNone/>
              <a:defRPr sz="4094"/>
            </a:lvl1pPr>
            <a:lvl2pPr marL="1169975" indent="0">
              <a:buNone/>
              <a:defRPr sz="3583"/>
            </a:lvl2pPr>
            <a:lvl3pPr marL="2339950" indent="0">
              <a:buNone/>
              <a:defRPr sz="3071"/>
            </a:lvl3pPr>
            <a:lvl4pPr marL="3509924" indent="0">
              <a:buNone/>
              <a:defRPr sz="2559"/>
            </a:lvl4pPr>
            <a:lvl5pPr marL="4679899" indent="0">
              <a:buNone/>
              <a:defRPr sz="2559"/>
            </a:lvl5pPr>
            <a:lvl6pPr marL="5849874" indent="0">
              <a:buNone/>
              <a:defRPr sz="2559"/>
            </a:lvl6pPr>
            <a:lvl7pPr marL="7019849" indent="0">
              <a:buNone/>
              <a:defRPr sz="2559"/>
            </a:lvl7pPr>
            <a:lvl8pPr marL="8189824" indent="0">
              <a:buNone/>
              <a:defRPr sz="2559"/>
            </a:lvl8pPr>
            <a:lvl9pPr marL="9359798" indent="0">
              <a:buNone/>
              <a:defRPr sz="2559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3973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1781" y="2079942"/>
            <a:ext cx="7547028" cy="7279799"/>
          </a:xfrm>
        </p:spPr>
        <p:txBody>
          <a:bodyPr anchor="b"/>
          <a:lstStyle>
            <a:lvl1pPr>
              <a:defRPr sz="818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947942" y="4492105"/>
            <a:ext cx="11846123" cy="22171610"/>
          </a:xfrm>
        </p:spPr>
        <p:txBody>
          <a:bodyPr anchor="t"/>
          <a:lstStyle>
            <a:lvl1pPr marL="0" indent="0">
              <a:buNone/>
              <a:defRPr sz="8189"/>
            </a:lvl1pPr>
            <a:lvl2pPr marL="1169975" indent="0">
              <a:buNone/>
              <a:defRPr sz="7165"/>
            </a:lvl2pPr>
            <a:lvl3pPr marL="2339950" indent="0">
              <a:buNone/>
              <a:defRPr sz="6142"/>
            </a:lvl3pPr>
            <a:lvl4pPr marL="3509924" indent="0">
              <a:buNone/>
              <a:defRPr sz="5118"/>
            </a:lvl4pPr>
            <a:lvl5pPr marL="4679899" indent="0">
              <a:buNone/>
              <a:defRPr sz="5118"/>
            </a:lvl5pPr>
            <a:lvl6pPr marL="5849874" indent="0">
              <a:buNone/>
              <a:defRPr sz="5118"/>
            </a:lvl6pPr>
            <a:lvl7pPr marL="7019849" indent="0">
              <a:buNone/>
              <a:defRPr sz="5118"/>
            </a:lvl7pPr>
            <a:lvl8pPr marL="8189824" indent="0">
              <a:buNone/>
              <a:defRPr sz="5118"/>
            </a:lvl8pPr>
            <a:lvl9pPr marL="9359798" indent="0">
              <a:buNone/>
              <a:defRPr sz="5118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1781" y="9359741"/>
            <a:ext cx="7547028" cy="17340079"/>
          </a:xfrm>
        </p:spPr>
        <p:txBody>
          <a:bodyPr/>
          <a:lstStyle>
            <a:lvl1pPr marL="0" indent="0">
              <a:buNone/>
              <a:defRPr sz="4094"/>
            </a:lvl1pPr>
            <a:lvl2pPr marL="1169975" indent="0">
              <a:buNone/>
              <a:defRPr sz="3583"/>
            </a:lvl2pPr>
            <a:lvl3pPr marL="2339950" indent="0">
              <a:buNone/>
              <a:defRPr sz="3071"/>
            </a:lvl3pPr>
            <a:lvl4pPr marL="3509924" indent="0">
              <a:buNone/>
              <a:defRPr sz="2559"/>
            </a:lvl4pPr>
            <a:lvl5pPr marL="4679899" indent="0">
              <a:buNone/>
              <a:defRPr sz="2559"/>
            </a:lvl5pPr>
            <a:lvl6pPr marL="5849874" indent="0">
              <a:buNone/>
              <a:defRPr sz="2559"/>
            </a:lvl6pPr>
            <a:lvl7pPr marL="7019849" indent="0">
              <a:buNone/>
              <a:defRPr sz="2559"/>
            </a:lvl7pPr>
            <a:lvl8pPr marL="8189824" indent="0">
              <a:buNone/>
              <a:defRPr sz="2559"/>
            </a:lvl8pPr>
            <a:lvl9pPr marL="9359798" indent="0">
              <a:buNone/>
              <a:defRPr sz="2559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6666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1597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6745447" y="1661065"/>
            <a:ext cx="5045571" cy="2643982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8734" y="1661065"/>
            <a:ext cx="14844216" cy="2643982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3082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08733" y="1661072"/>
            <a:ext cx="20182284" cy="60303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8733" y="8305326"/>
            <a:ext cx="20182284" cy="197955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08733" y="28916986"/>
            <a:ext cx="5264944" cy="16610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0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724622-981E-4621-ADE3-C456B07852F3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751167" y="28916986"/>
            <a:ext cx="7897416" cy="16610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0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526073" y="28916986"/>
            <a:ext cx="5264944" cy="16610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0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B9608AD0-BB14-99BF-1974-83F2B843D11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42" y="13000211"/>
            <a:ext cx="12435469" cy="8384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387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339950" rtl="0" eaLnBrk="1" latinLnBrk="1" hangingPunct="1">
        <a:lnSpc>
          <a:spcPct val="90000"/>
        </a:lnSpc>
        <a:spcBef>
          <a:spcPct val="0"/>
        </a:spcBef>
        <a:buNone/>
        <a:defRPr sz="112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84987" indent="-584987" algn="l" defTabSz="2339950" rtl="0" eaLnBrk="1" latinLnBrk="1" hangingPunct="1">
        <a:lnSpc>
          <a:spcPct val="90000"/>
        </a:lnSpc>
        <a:spcBef>
          <a:spcPts val="2559"/>
        </a:spcBef>
        <a:buFont typeface="Arial" panose="020B0604020202020204" pitchFamily="34" charset="0"/>
        <a:buChar char="•"/>
        <a:defRPr sz="7165" kern="1200">
          <a:solidFill>
            <a:schemeClr val="tx1"/>
          </a:solidFill>
          <a:latin typeface="+mn-lt"/>
          <a:ea typeface="+mn-ea"/>
          <a:cs typeface="+mn-cs"/>
        </a:defRPr>
      </a:lvl1pPr>
      <a:lvl2pPr marL="1754962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6142" kern="1200">
          <a:solidFill>
            <a:schemeClr val="tx1"/>
          </a:solidFill>
          <a:latin typeface="+mn-lt"/>
          <a:ea typeface="+mn-ea"/>
          <a:cs typeface="+mn-cs"/>
        </a:defRPr>
      </a:lvl2pPr>
      <a:lvl3pPr marL="2924937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5118" kern="1200">
          <a:solidFill>
            <a:schemeClr val="tx1"/>
          </a:solidFill>
          <a:latin typeface="+mn-lt"/>
          <a:ea typeface="+mn-ea"/>
          <a:cs typeface="+mn-cs"/>
        </a:defRPr>
      </a:lvl3pPr>
      <a:lvl4pPr marL="4094912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4606" kern="1200">
          <a:solidFill>
            <a:schemeClr val="tx1"/>
          </a:solidFill>
          <a:latin typeface="+mn-lt"/>
          <a:ea typeface="+mn-ea"/>
          <a:cs typeface="+mn-cs"/>
        </a:defRPr>
      </a:lvl4pPr>
      <a:lvl5pPr marL="5264887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4606" kern="1200">
          <a:solidFill>
            <a:schemeClr val="tx1"/>
          </a:solidFill>
          <a:latin typeface="+mn-lt"/>
          <a:ea typeface="+mn-ea"/>
          <a:cs typeface="+mn-cs"/>
        </a:defRPr>
      </a:lvl5pPr>
      <a:lvl6pPr marL="6434861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4606" kern="1200">
          <a:solidFill>
            <a:schemeClr val="tx1"/>
          </a:solidFill>
          <a:latin typeface="+mn-lt"/>
          <a:ea typeface="+mn-ea"/>
          <a:cs typeface="+mn-cs"/>
        </a:defRPr>
      </a:lvl6pPr>
      <a:lvl7pPr marL="7604836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4606" kern="1200">
          <a:solidFill>
            <a:schemeClr val="tx1"/>
          </a:solidFill>
          <a:latin typeface="+mn-lt"/>
          <a:ea typeface="+mn-ea"/>
          <a:cs typeface="+mn-cs"/>
        </a:defRPr>
      </a:lvl7pPr>
      <a:lvl8pPr marL="8774811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4606" kern="1200">
          <a:solidFill>
            <a:schemeClr val="tx1"/>
          </a:solidFill>
          <a:latin typeface="+mn-lt"/>
          <a:ea typeface="+mn-ea"/>
          <a:cs typeface="+mn-cs"/>
        </a:defRPr>
      </a:lvl8pPr>
      <a:lvl9pPr marL="9944786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46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1pPr>
      <a:lvl2pPr marL="1169975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2pPr>
      <a:lvl3pPr marL="2339950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3pPr>
      <a:lvl4pPr marL="3509924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4pPr>
      <a:lvl5pPr marL="4679899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5pPr>
      <a:lvl6pPr marL="5849874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6pPr>
      <a:lvl7pPr marL="7019849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7pPr>
      <a:lvl8pPr marL="8189824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8pPr>
      <a:lvl9pPr marL="9359798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8751268F-494F-4E8C-8465-EF7D8114FA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163" y="0"/>
            <a:ext cx="16473423" cy="478395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A7E4A4C6-6A65-4A0C-D211-D25D8307A0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144055"/>
            <a:ext cx="23399750" cy="11055083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A965D24B-B75C-0EB4-515A-8454DC1186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0655" y="385570"/>
            <a:ext cx="2433682" cy="8980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5050496"/>
            <a:ext cx="23399750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500" dirty="0"/>
              <a:t>Title</a:t>
            </a:r>
            <a:endParaRPr lang="ko-KR" altLang="en-US" sz="145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4053454"/>
            <a:ext cx="2339975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0" dirty="0"/>
              <a:t>Author</a:t>
            </a:r>
          </a:p>
          <a:p>
            <a:pPr algn="ctr"/>
            <a:r>
              <a:rPr lang="en-US" altLang="ko-KR" sz="7000" dirty="0">
                <a:cs typeface="굴림" panose="020B0600000101010101" pitchFamily="50" charset="-127"/>
              </a:rPr>
              <a:t>Affiliation</a:t>
            </a:r>
            <a:endParaRPr lang="ko-KR" altLang="ko-KR" sz="7000" dirty="0">
              <a:ea typeface="굴림" panose="020B0600000101010101" pitchFamily="50" charset="-127"/>
              <a:cs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60151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8751268F-494F-4E8C-8465-EF7D8114FA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163" y="0"/>
            <a:ext cx="16473423" cy="478395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A8C7EC2-BBBF-279E-343B-78FE621126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7786" y="28755982"/>
            <a:ext cx="3170694" cy="1798460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4860925" y="3400981"/>
            <a:ext cx="155067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6000" b="1" dirty="0"/>
              <a:t>Font</a:t>
            </a:r>
            <a:r>
              <a:rPr lang="en-US" altLang="ko-KR" sz="6000" dirty="0"/>
              <a:t>: Arial, Calibri, etc. (Basic Fonts Only)</a:t>
            </a:r>
          </a:p>
          <a:p>
            <a:r>
              <a:rPr lang="en-US" altLang="ko-KR" sz="6000" b="1" dirty="0"/>
              <a:t>Font Size</a:t>
            </a:r>
            <a:r>
              <a:rPr lang="en-US" altLang="ko-KR" sz="6000" dirty="0"/>
              <a:t>: Minimum 50 point</a:t>
            </a:r>
            <a:r>
              <a:rPr lang="ko-KR" altLang="en-US" sz="6000" dirty="0"/>
              <a:t> </a:t>
            </a:r>
            <a:r>
              <a:rPr lang="en-US" altLang="ko-KR" sz="6000" dirty="0"/>
              <a:t>~</a:t>
            </a:r>
          </a:p>
        </p:txBody>
      </p:sp>
    </p:spTree>
    <p:extLst>
      <p:ext uri="{BB962C8B-B14F-4D97-AF65-F5344CB8AC3E}">
        <p14:creationId xmlns:p14="http://schemas.microsoft.com/office/powerpoint/2010/main" val="3913987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8751268F-494F-4E8C-8465-EF7D8114FA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163" y="0"/>
            <a:ext cx="16473423" cy="478395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A8C7EC2-BBBF-279E-343B-78FE621126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7786" y="28755982"/>
            <a:ext cx="3170694" cy="1798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337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8751268F-494F-4E8C-8465-EF7D8114FA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163" y="0"/>
            <a:ext cx="16473423" cy="478395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A8C7EC2-BBBF-279E-343B-78FE621126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7786" y="28755982"/>
            <a:ext cx="3170694" cy="1798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517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8751268F-494F-4E8C-8465-EF7D8114FA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163" y="0"/>
            <a:ext cx="16473423" cy="478395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A8C7EC2-BBBF-279E-343B-78FE621126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7786" y="28755982"/>
            <a:ext cx="3170694" cy="1798460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1776702" y="27012872"/>
            <a:ext cx="1971169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5000" b="1" dirty="0"/>
              <a:t>A 4-slide structure is recommended for</a:t>
            </a:r>
            <a:r>
              <a:rPr lang="ko-KR" altLang="en-US" sz="5000" b="1" dirty="0"/>
              <a:t> </a:t>
            </a:r>
            <a:r>
              <a:rPr lang="en-US" altLang="ko-KR" sz="5000" b="1" dirty="0"/>
              <a:t>contents of your presentation.</a:t>
            </a:r>
          </a:p>
          <a:p>
            <a:pPr algn="ctr"/>
            <a:r>
              <a:rPr lang="ko-KR" altLang="en-US" sz="5000" b="1" dirty="0"/>
              <a:t>발표내용</a:t>
            </a:r>
            <a:r>
              <a:rPr lang="en-US" altLang="ko-KR" sz="5000" b="1" dirty="0"/>
              <a:t> </a:t>
            </a:r>
            <a:r>
              <a:rPr lang="ko-KR" altLang="en-US" sz="5000" b="1" dirty="0"/>
              <a:t>관련 슬라이드는 최대 </a:t>
            </a:r>
            <a:r>
              <a:rPr lang="en-US" altLang="ko-KR" sz="5000" b="1" dirty="0"/>
              <a:t>4</a:t>
            </a:r>
            <a:r>
              <a:rPr lang="ko-KR" altLang="en-US" sz="5000" b="1" dirty="0"/>
              <a:t>개 이하로 제작해주십시오</a:t>
            </a:r>
            <a:r>
              <a:rPr lang="en-US" altLang="ko-KR" sz="5000" b="1" dirty="0"/>
              <a:t>.</a:t>
            </a:r>
            <a:endParaRPr lang="en-US" altLang="ko-KR" sz="5000" dirty="0"/>
          </a:p>
        </p:txBody>
      </p:sp>
    </p:spTree>
    <p:extLst>
      <p:ext uri="{BB962C8B-B14F-4D97-AF65-F5344CB8AC3E}">
        <p14:creationId xmlns:p14="http://schemas.microsoft.com/office/powerpoint/2010/main" val="39187311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1039</TotalTime>
  <Words>43</Words>
  <Application>Microsoft Office PowerPoint</Application>
  <PresentationFormat>사용자 지정</PresentationFormat>
  <Paragraphs>7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1" baseType="lpstr">
      <vt:lpstr>굴림</vt:lpstr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최원석</cp:lastModifiedBy>
  <cp:revision>19</cp:revision>
  <dcterms:created xsi:type="dcterms:W3CDTF">2023-07-27T05:05:23Z</dcterms:created>
  <dcterms:modified xsi:type="dcterms:W3CDTF">2024-02-02T04:56:10Z</dcterms:modified>
</cp:coreProperties>
</file>